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361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9B"/>
    <a:srgbClr val="DB2242"/>
    <a:srgbClr val="E11E21"/>
    <a:srgbClr val="FFFFFF"/>
    <a:srgbClr val="148270"/>
    <a:srgbClr val="EC7073"/>
    <a:srgbClr val="FFFF99"/>
    <a:srgbClr val="ADB9F5"/>
    <a:srgbClr val="F4BAC4"/>
    <a:srgbClr val="FFE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45" autoAdjust="0"/>
    <p:restoredTop sz="81333" autoAdjust="0"/>
  </p:normalViewPr>
  <p:slideViewPr>
    <p:cSldViewPr>
      <p:cViewPr varScale="1">
        <p:scale>
          <a:sx n="63" d="100"/>
          <a:sy n="63" d="100"/>
        </p:scale>
        <p:origin x="1359" y="24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72" y="14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0CE4E-8FBC-4688-AFE9-61ADBCC076EB}" type="datetimeFigureOut">
              <a:rPr lang="de-DE" smtClean="0"/>
              <a:pPr/>
              <a:t>23.10.2015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F4987-D7AD-4AAE-A13E-05F7FF62F85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90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2.jpe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F4987-D7AD-4AAE-A13E-05F7FF62F852}" type="slidenum">
              <a:rPr lang="de-DE" smtClean="0"/>
              <a:pPr/>
              <a:t>1</a:t>
            </a:fld>
            <a:endParaRPr lang="de-DE"/>
          </a:p>
        </p:txBody>
      </p:sp>
      <p:pic>
        <p:nvPicPr>
          <p:cNvPr id="5" name="Picture 10" descr="An Bord si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41" y="6007799"/>
            <a:ext cx="2736850" cy="340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Ihre Wünsch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47213">
            <a:off x="3634302" y="6028617"/>
            <a:ext cx="2738437" cy="348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147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B129184-A24C-4147-98AE-F9A7033D671D}" type="datetimeFigureOut">
              <a:rPr lang="de-DE" smtClean="0"/>
              <a:pPr/>
              <a:t>23.10.2015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1B626407-E3A4-49CC-A791-82017CA4C28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B129184-A24C-4147-98AE-F9A7033D671D}" type="datetimeFigureOut">
              <a:rPr lang="de-DE" smtClean="0"/>
              <a:pPr/>
              <a:t>23.10.2015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1B626407-E3A4-49CC-A791-82017CA4C28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B129184-A24C-4147-98AE-F9A7033D671D}" type="datetimeFigureOut">
              <a:rPr lang="de-DE" smtClean="0"/>
              <a:pPr/>
              <a:t>23.10.2015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1B626407-E3A4-49CC-A791-82017CA4C28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43" y="71439"/>
            <a:ext cx="12192043" cy="714356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142986"/>
            <a:ext cx="10972800" cy="4983179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10255707" y="6648601"/>
            <a:ext cx="19976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85000"/>
                  </a:schemeClr>
                </a:solidFill>
              </a:rPr>
              <a:t>Vorlage von</a:t>
            </a:r>
            <a:r>
              <a:rPr lang="de-DE" sz="1000" baseline="0" dirty="0" smtClean="0">
                <a:solidFill>
                  <a:schemeClr val="bg1">
                    <a:lumMod val="85000"/>
                  </a:schemeClr>
                </a:solidFill>
              </a:rPr>
              <a:t> http://www.ayonik.de</a:t>
            </a:r>
            <a:endParaRPr lang="de-DE" sz="1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B129184-A24C-4147-98AE-F9A7033D671D}" type="datetimeFigureOut">
              <a:rPr lang="de-DE" smtClean="0"/>
              <a:pPr/>
              <a:t>23.10.2015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1B626407-E3A4-49CC-A791-82017CA4C28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B129184-A24C-4147-98AE-F9A7033D671D}" type="datetimeFigureOut">
              <a:rPr lang="de-DE" smtClean="0"/>
              <a:pPr/>
              <a:t>23.10.2015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1B626407-E3A4-49CC-A791-82017CA4C28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B129184-A24C-4147-98AE-F9A7033D671D}" type="datetimeFigureOut">
              <a:rPr lang="de-DE" smtClean="0"/>
              <a:pPr/>
              <a:t>23.10.2015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1B626407-E3A4-49CC-A791-82017CA4C28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B129184-A24C-4147-98AE-F9A7033D671D}" type="datetimeFigureOut">
              <a:rPr lang="de-DE" smtClean="0"/>
              <a:pPr/>
              <a:t>23.10.2015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1B626407-E3A4-49CC-A791-82017CA4C28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B129184-A24C-4147-98AE-F9A7033D671D}" type="datetimeFigureOut">
              <a:rPr lang="de-DE" smtClean="0"/>
              <a:pPr/>
              <a:t>23.10.2015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1B626407-E3A4-49CC-A791-82017CA4C28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3441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5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20"/>
          <p:cNvSpPr>
            <a:spLocks noGrp="1"/>
          </p:cNvSpPr>
          <p:nvPr>
            <p:ph type="title"/>
          </p:nvPr>
        </p:nvSpPr>
        <p:spPr>
          <a:xfrm>
            <a:off x="191345" y="1"/>
            <a:ext cx="9649071" cy="785795"/>
          </a:xfrm>
        </p:spPr>
        <p:txBody>
          <a:bodyPr>
            <a:normAutofit/>
          </a:bodyPr>
          <a:lstStyle/>
          <a:p>
            <a:pPr algn="l"/>
            <a:r>
              <a:rPr lang="de-DE" b="1" dirty="0" smtClean="0">
                <a:solidFill>
                  <a:srgbClr val="C00000"/>
                </a:solidFill>
              </a:rPr>
              <a:t>&lt;Projektname&gt;</a:t>
            </a:r>
            <a:endParaRPr lang="de-DE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930795"/>
              </p:ext>
            </p:extLst>
          </p:nvPr>
        </p:nvGraphicFramePr>
        <p:xfrm>
          <a:off x="191345" y="785795"/>
          <a:ext cx="11809312" cy="58929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84975"/>
                <a:gridCol w="936104"/>
                <a:gridCol w="1241918"/>
                <a:gridCol w="846315"/>
              </a:tblGrid>
              <a:tr h="512732">
                <a:tc>
                  <a:txBody>
                    <a:bodyPr/>
                    <a:lstStyle/>
                    <a:p>
                      <a:pPr algn="ctr"/>
                      <a:r>
                        <a:rPr lang="de-DE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j-ea"/>
                          <a:cs typeface="+mj-cs"/>
                        </a:rPr>
                        <a:t>Aktueller Status</a:t>
                      </a:r>
                      <a:endParaRPr lang="de-DE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>
                    <a:solidFill>
                      <a:srgbClr val="E11E2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j-ea"/>
                          <a:cs typeface="+mj-cs"/>
                        </a:rPr>
                        <a:t>Nächste Schritte</a:t>
                      </a:r>
                      <a:endParaRPr lang="de-DE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>
                    <a:solidFill>
                      <a:srgbClr val="E11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>
                    <a:solidFill>
                      <a:srgbClr val="E11E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73291">
                <a:tc rowSpan="6">
                  <a:txBody>
                    <a:bodyPr/>
                    <a:lstStyle/>
                    <a:p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Ergebnisse: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Aktuelle Aktivitäten: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800" b="1" dirty="0" smtClean="0"/>
                        <a:t>Schritt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800" b="1" dirty="0" smtClean="0"/>
                        <a:t>Datum</a:t>
                      </a:r>
                    </a:p>
                  </a:txBody>
                  <a:tcPr/>
                </a:tc>
              </a:tr>
              <a:tr h="4732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&lt;Aktivität&gt;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&lt;Datum/KW&gt;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32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&lt;Meilenstein&gt;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&lt;Datum/ KW&gt;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32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32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32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2732">
                <a:tc gridSpan="4">
                  <a:txBody>
                    <a:bodyPr/>
                    <a:lstStyle/>
                    <a:p>
                      <a:pPr algn="ctr"/>
                      <a:r>
                        <a:rPr lang="de-DE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j-ea"/>
                          <a:cs typeface="+mj-cs"/>
                        </a:rPr>
                        <a:t>Wichtigste Risiken/Probleme</a:t>
                      </a:r>
                      <a:endParaRPr lang="de-DE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>
                    <a:solidFill>
                      <a:srgbClr val="E11E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06188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Beschreibung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Signal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Wahrschein-</a:t>
                      </a:r>
                      <a:r>
                        <a:rPr lang="de-DE" sz="1400" dirty="0" err="1" smtClean="0"/>
                        <a:t>lichkeit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 smtClean="0"/>
                        <a:t>Auswir-kung</a:t>
                      </a:r>
                      <a:endParaRPr lang="de-DE" sz="1400" dirty="0"/>
                    </a:p>
                  </a:txBody>
                  <a:tcPr anchor="ctr"/>
                </a:tc>
              </a:tr>
              <a:tr h="473291">
                <a:tc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solidFill>
                      <a:srgbClr val="DB22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Hoch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Budget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73291">
                <a:tc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anchor="ctr">
                    <a:solidFill>
                      <a:srgbClr val="FFEC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Fakt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Zeit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73291">
                <a:tc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Niedrig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287985"/>
              </p:ext>
            </p:extLst>
          </p:nvPr>
        </p:nvGraphicFramePr>
        <p:xfrm>
          <a:off x="10176793" y="96122"/>
          <a:ext cx="1823864" cy="593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1932"/>
                <a:gridCol w="911932"/>
              </a:tblGrid>
              <a:tr h="29677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Status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Grün</a:t>
                      </a:r>
                      <a:endParaRPr lang="de-DE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29677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Datum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01.10.2015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31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ayonik - Projektmanagementschulung">
      <a:dk1>
        <a:srgbClr val="3D3D3D"/>
      </a:dk1>
      <a:lt1>
        <a:srgbClr val="FFFFFF"/>
      </a:lt1>
      <a:dk2>
        <a:srgbClr val="28476D"/>
      </a:dk2>
      <a:lt2>
        <a:srgbClr val="F3F3F3"/>
      </a:lt2>
      <a:accent1>
        <a:srgbClr val="4F81BD"/>
      </a:accent1>
      <a:accent2>
        <a:srgbClr val="DB224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</Words>
  <Application>Microsoft Office PowerPoint</Application>
  <PresentationFormat>Breitbild</PresentationFormat>
  <Paragraphs>33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&lt;Projektname&gt;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 Projektstatus</dc:title>
  <dc:subject>Vorlage Projektstatus</dc:subject>
  <dc:creator>ayonik GmbH</dc:creator>
  <cp:keywords>Projektstatus</cp:keywords>
  <cp:lastModifiedBy>user</cp:lastModifiedBy>
  <cp:revision>686</cp:revision>
  <cp:lastPrinted>2012-11-19T12:01:55Z</cp:lastPrinted>
  <dcterms:created xsi:type="dcterms:W3CDTF">2009-08-11T19:06:33Z</dcterms:created>
  <dcterms:modified xsi:type="dcterms:W3CDTF">2015-10-23T12:30:48Z</dcterms:modified>
  <cp:category>Vorlagen Projektmanagement</cp:category>
</cp:coreProperties>
</file>